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1138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5C0A-2482-8C48-97A5-76D27710ED8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4CE0-513C-2149-8AF4-B8BD4C819A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387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buClr>
                <a:srgbClr val="6FB231"/>
              </a:buClr>
              <a:defRPr sz="1800"/>
            </a:lvl1pPr>
          </a:lstStyle>
          <a:p>
            <a:pPr lvl="0"/>
            <a:r>
              <a:rPr lang="en-US" dirty="0"/>
              <a:t>Click to edit Master text styles (20pt)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5C0A-2482-8C48-97A5-76D27710ED8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4CE0-513C-2149-8AF4-B8BD4C819A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4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5C0A-2482-8C48-97A5-76D27710ED8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4CE0-513C-2149-8AF4-B8BD4C819A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4697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5C0A-2482-8C48-97A5-76D27710ED8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4CE0-513C-2149-8AF4-B8BD4C819A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102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5C0A-2482-8C48-97A5-76D27710ED8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4CE0-513C-2149-8AF4-B8BD4C819A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455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5C0A-2482-8C48-97A5-76D27710ED8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4CE0-513C-2149-8AF4-B8BD4C819A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142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5C0A-2482-8C48-97A5-76D27710ED8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D4CE0-513C-2149-8AF4-B8BD4C819A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38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08F8-E1E9-41D1-905F-AF1671E8C7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52464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7909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style(32pt)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95037"/>
            <a:ext cx="8229600" cy="349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C8AF5C0A-2482-8C48-97A5-76D27710ED8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10/25/2017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CB4D4CE0-513C-2149-8AF4-B8BD4C819A1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760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308F8-E1E9-41D1-905F-AF1671E8C78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6848511"/>
              </p:ext>
            </p:extLst>
          </p:nvPr>
        </p:nvGraphicFramePr>
        <p:xfrm>
          <a:off x="365097" y="1402957"/>
          <a:ext cx="8534399" cy="4326325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7619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73380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327659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729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Calibri" panose="020F0502020204030204" pitchFamily="34" charset="0"/>
                        </a:rPr>
                        <a:t>Time</a:t>
                      </a:r>
                      <a:endParaRPr lang="en-US" sz="1600" b="1" dirty="0"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Calibri" panose="020F0502020204030204" pitchFamily="34" charset="0"/>
                        </a:rPr>
                        <a:t>(Mins)</a:t>
                      </a:r>
                      <a:endParaRPr lang="en-US" sz="1600" b="1" dirty="0"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Calibri" panose="020F0502020204030204" pitchFamily="34" charset="0"/>
                        </a:rPr>
                        <a:t>Subject</a:t>
                      </a:r>
                      <a:endParaRPr lang="en-US" sz="1600" b="1" dirty="0"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Calibri" panose="020F0502020204030204" pitchFamily="34" charset="0"/>
                        </a:rPr>
                        <a:t>Leader/Speaker</a:t>
                      </a:r>
                      <a:endParaRPr lang="en-US" sz="1600" b="1" dirty="0"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5533" marR="65533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2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</a:rPr>
                        <a:t>7:00am</a:t>
                      </a:r>
                      <a:endParaRPr lang="en-US" sz="1200" b="1" dirty="0">
                        <a:solidFill>
                          <a:schemeClr val="accent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</a:t>
                      </a:r>
                      <a:endParaRPr lang="en-US" sz="1200" b="1" dirty="0">
                        <a:solidFill>
                          <a:schemeClr val="accent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b="1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</a:rPr>
                        <a:t>Continental Breakfast &amp; Jumpstart Projects</a:t>
                      </a:r>
                      <a:r>
                        <a:rPr lang="en-US" sz="1200" b="1" baseline="0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</a:rPr>
                        <a:t> Poster Session</a:t>
                      </a:r>
                      <a:endParaRPr lang="en-US" sz="1200" b="1" dirty="0">
                        <a:solidFill>
                          <a:schemeClr val="accent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</a:rPr>
                        <a:t>ALL</a:t>
                      </a:r>
                      <a:endParaRPr lang="en-US" sz="1200" b="1" dirty="0">
                        <a:solidFill>
                          <a:schemeClr val="accent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729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</a:rPr>
                        <a:t>8:00am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latin typeface="Calibri" panose="020F0502020204030204" pitchFamily="34" charset="0"/>
                        </a:rPr>
                        <a:t>20 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</a:rPr>
                        <a:t>Welcome</a:t>
                      </a:r>
                      <a:r>
                        <a:rPr lang="en-US" sz="1200" baseline="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latin typeface="Calibri" panose="020F0502020204030204" pitchFamily="34" charset="0"/>
                        </a:rPr>
                        <a:t>– </a:t>
                      </a:r>
                      <a:r>
                        <a:rPr lang="en-US" sz="1200" baseline="0" dirty="0" smtClean="0">
                          <a:latin typeface="Calibri" panose="020F0502020204030204" pitchFamily="34" charset="0"/>
                        </a:rPr>
                        <a:t>Introductions, Institute Update  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</a:rPr>
                        <a:t>L. Bader</a:t>
                      </a:r>
                      <a:r>
                        <a:rPr lang="en-US" sz="1200" dirty="0" smtClean="0"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n-US" sz="1200" baseline="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latin typeface="Calibri" panose="020F0502020204030204" pitchFamily="34" charset="0"/>
                        </a:rPr>
                        <a:t>&amp; </a:t>
                      </a:r>
                      <a:r>
                        <a:rPr lang="en-US" sz="1200" baseline="0" smtClean="0">
                          <a:latin typeface="Calibri" panose="020F0502020204030204" pitchFamily="34" charset="0"/>
                        </a:rPr>
                        <a:t>Karen Fletcher 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729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 panose="020F0502020204030204" pitchFamily="34" charset="0"/>
                        </a:rPr>
                        <a:t>8:20am 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15</a:t>
                      </a:r>
                      <a:endParaRPr lang="en-US" sz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</a:rPr>
                        <a:t>DOE Comments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Melissa</a:t>
                      </a:r>
                      <a:r>
                        <a:rPr lang="en-US" sz="1200" b="0" baseline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 Klembara, Technology Manager 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5533" marR="65533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729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 smtClean="0">
                          <a:latin typeface="Calibri" panose="020F0502020204030204" pitchFamily="34" charset="0"/>
                        </a:rPr>
                        <a:t>8:35am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b="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MEP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 panose="020F0502020204030204" pitchFamily="34" charset="0"/>
                        </a:rPr>
                        <a:t>David</a:t>
                      </a:r>
                      <a:r>
                        <a:rPr lang="en-US" sz="1200" baseline="0" dirty="0" smtClean="0">
                          <a:latin typeface="Calibri" panose="020F0502020204030204" pitchFamily="34" charset="0"/>
                        </a:rPr>
                        <a:t> McFeeters-Krone, OMEP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729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8:40am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50</a:t>
                      </a: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</a:rPr>
                        <a:t>Technical</a:t>
                      </a:r>
                      <a:r>
                        <a:rPr lang="en-US" sz="1200" baseline="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latin typeface="Calibri" panose="020F0502020204030204" pitchFamily="34" charset="0"/>
                        </a:rPr>
                        <a:t>Updates</a:t>
                      </a:r>
                      <a:endParaRPr lang="en-US" sz="1200" baseline="0" dirty="0">
                        <a:latin typeface="Calibri" panose="020F0502020204030204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J. </a:t>
                      </a:r>
                      <a:r>
                        <a:rPr lang="en-US" sz="1200" b="0" baseline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</a:rPr>
                        <a:t>Bielenberg, RAPID CTO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5533" marR="65533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341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</a:rPr>
                        <a:t>9:30am</a:t>
                      </a:r>
                      <a:endParaRPr kumimoji="0" lang="en-U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uLnTx/>
                        <a:uFillTx/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</a:rPr>
                        <a:t>Networking Break </a:t>
                      </a:r>
                      <a:r>
                        <a:rPr lang="en-US" sz="1200" b="1" dirty="0" smtClean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</a:rPr>
                        <a:t>– Focus Area Workshop</a:t>
                      </a:r>
                      <a:endParaRPr lang="en-US" sz="1200" b="1" dirty="0">
                        <a:solidFill>
                          <a:schemeClr val="accent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accent1"/>
                          </a:solidFill>
                          <a:latin typeface="Calibri" panose="020F0502020204030204" pitchFamily="34" charset="0"/>
                        </a:rPr>
                        <a:t>ALL</a:t>
                      </a:r>
                    </a:p>
                  </a:txBody>
                  <a:tcPr marL="65533" marR="65533" marT="0" marB="0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3057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 panose="020F0502020204030204" pitchFamily="34" charset="0"/>
                        </a:rPr>
                        <a:t>10:30am</a:t>
                      </a:r>
                      <a:endParaRPr lang="en-US" sz="1200" b="1" dirty="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</a:rPr>
                        <a:t>20</a:t>
                      </a:r>
                      <a:endParaRPr lang="en-US" sz="1200" b="1" dirty="0"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</a:rPr>
                        <a:t>Education</a:t>
                      </a:r>
                      <a:r>
                        <a:rPr lang="en-US" sz="1200" baseline="0" dirty="0">
                          <a:latin typeface="Calibri" panose="020F0502020204030204" pitchFamily="34" charset="0"/>
                        </a:rPr>
                        <a:t> and WorkForce Development Update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anose="020F0502020204030204" pitchFamily="34" charset="0"/>
                        </a:rPr>
                        <a:t>A. Smith-Schoettker, RAPID Director of Education</a:t>
                      </a:r>
                      <a:r>
                        <a:rPr lang="en-US" sz="1200" baseline="0" dirty="0">
                          <a:latin typeface="Calibri" panose="020F0502020204030204" pitchFamily="34" charset="0"/>
                        </a:rPr>
                        <a:t> and Workforce Development 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77294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10:50am</a:t>
                      </a:r>
                      <a:endParaRPr lang="en-US" sz="1200" b="1" kern="1200" dirty="0">
                        <a:solidFill>
                          <a:srgbClr val="C00000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  <a:endParaRPr lang="en-US" sz="1200" b="1" dirty="0">
                        <a:solidFill>
                          <a:srgbClr val="C00000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Membership Survey &amp; Member</a:t>
                      </a:r>
                      <a:r>
                        <a:rPr lang="en-US" sz="1200" b="0" kern="120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Profile 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L. Bader</a:t>
                      </a:r>
                    </a:p>
                  </a:txBody>
                  <a:tcPr marL="65533" marR="65533" marT="0" marB="0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7294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11:00am</a:t>
                      </a:r>
                      <a:endParaRPr lang="en-US" sz="12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25</a:t>
                      </a:r>
                      <a:endParaRPr lang="en-US" sz="1200" b="0" dirty="0">
                        <a:solidFill>
                          <a:schemeClr val="tx1"/>
                        </a:solidFill>
                        <a:latin typeface="Calibri" pitchFamily="34" charset="0"/>
                        <a:ea typeface="Calibri"/>
                        <a:cs typeface="Calibri" pitchFamily="34" charset="0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Q&amp;A</a:t>
                      </a: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ALL</a:t>
                      </a:r>
                    </a:p>
                  </a:txBody>
                  <a:tcPr marL="65533" marR="65533" marT="0" marB="0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7294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kern="1200" smtClean="0">
                          <a:solidFill>
                            <a:srgbClr val="073F8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11:25am</a:t>
                      </a:r>
                      <a:endParaRPr lang="en-US" sz="1200" b="1" kern="1200" dirty="0">
                        <a:solidFill>
                          <a:srgbClr val="073F8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rgbClr val="073F81"/>
                          </a:solidFill>
                          <a:latin typeface="Calibri" pitchFamily="34" charset="0"/>
                          <a:ea typeface="Calibri"/>
                          <a:cs typeface="Calibri" pitchFamily="34" charset="0"/>
                        </a:rPr>
                        <a:t>5</a:t>
                      </a: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rgbClr val="073F8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Closing</a:t>
                      </a:r>
                      <a:r>
                        <a:rPr lang="en-US" sz="1200" b="1" kern="1200" baseline="0" dirty="0">
                          <a:solidFill>
                            <a:srgbClr val="073F8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Comments</a:t>
                      </a:r>
                      <a:endParaRPr lang="en-US" sz="1200" b="1" kern="1200" dirty="0">
                        <a:solidFill>
                          <a:srgbClr val="073F8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5533" marR="65533" marT="0" marB="0"/>
                </a:tc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rgbClr val="073F8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K. Fletcher</a:t>
                      </a:r>
                      <a:r>
                        <a:rPr lang="en-US" sz="1200" b="1" kern="1200" baseline="0" dirty="0">
                          <a:solidFill>
                            <a:srgbClr val="073F8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US" sz="1200" b="1" kern="1200" dirty="0">
                        <a:solidFill>
                          <a:srgbClr val="073F8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5533" marR="65533" marT="0" marB="0"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339034" y="248511"/>
            <a:ext cx="54569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3200" b="1" dirty="0">
                <a:solidFill>
                  <a:srgbClr val="073F81"/>
                </a:solidFill>
              </a:rPr>
              <a:t>Members Council Meeting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09800" y="3200400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Draft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54174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Custom 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4080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4080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110</Words>
  <Application>Microsoft Office PowerPoint</Application>
  <PresentationFormat>On-screen Show (4:3)</PresentationFormat>
  <Paragraphs>47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Lamese Bader</dc:creator>
  <cp:lastModifiedBy>Lamese Bader</cp:lastModifiedBy>
  <cp:revision>6</cp:revision>
  <dcterms:created xsi:type="dcterms:W3CDTF">2017-10-24T13:57:16Z</dcterms:created>
  <dcterms:modified xsi:type="dcterms:W3CDTF">2017-10-25T17:57:31Z</dcterms:modified>
</cp:coreProperties>
</file>